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023CF-1A26-2C43-B961-6977CA5A159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9003-5BE1-BE4F-BB88-5AAFACA8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343. Pea, snow.  Pod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344. Pea, snow.  Pod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345. Pea, snow.  Pod cells,</a:t>
            </a:r>
            <a:r>
              <a:rPr lang="en-US" baseline="0" dirty="0" smtClean="0"/>
              <a:t>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346. Pea, snow.  Seed coat,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347. Pea, snow.  Seed coat,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9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348. Pea, snow.  Seed vessels,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349.</a:t>
            </a:r>
            <a:r>
              <a:rPr lang="en-US" baseline="0" dirty="0" smtClean="0"/>
              <a:t> </a:t>
            </a:r>
            <a:r>
              <a:rPr lang="en-US" dirty="0" smtClean="0"/>
              <a:t>Pea, snow.  Seed vessels,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335. </a:t>
            </a:r>
            <a:r>
              <a:rPr lang="en-US" b="1" i="1" baseline="0" dirty="0" err="1" smtClean="0"/>
              <a:t>Pisum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sativum</a:t>
            </a:r>
            <a:r>
              <a:rPr lang="en-US" b="1" i="1" baseline="0" dirty="0" smtClean="0"/>
              <a:t> </a:t>
            </a:r>
            <a:r>
              <a:rPr lang="en-US" b="1" i="0" baseline="0" dirty="0" smtClean="0"/>
              <a:t>L.  </a:t>
            </a:r>
            <a:r>
              <a:rPr lang="en-US" dirty="0" smtClean="0"/>
              <a:t>Pea</a:t>
            </a:r>
            <a:r>
              <a:rPr lang="en-US" dirty="0" smtClean="0"/>
              <a:t>, snow.</a:t>
            </a:r>
            <a:r>
              <a:rPr lang="en-US" baseline="0" dirty="0" smtClean="0"/>
              <a:t> E</a:t>
            </a:r>
            <a:r>
              <a:rPr lang="en-US" dirty="0" smtClean="0"/>
              <a:t>longate epidermal cells and </a:t>
            </a:r>
            <a:r>
              <a:rPr lang="en-US" dirty="0" err="1" smtClean="0"/>
              <a:t>stomates</a:t>
            </a:r>
            <a:r>
              <a:rPr lang="en-US" dirty="0" smtClean="0"/>
              <a:t> (arrows) in pod,</a:t>
            </a:r>
            <a:r>
              <a:rPr lang="en-US" baseline="0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5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336. Pea, snow. Epidermal cells of pod with </a:t>
            </a:r>
            <a:r>
              <a:rPr lang="en-US" dirty="0" err="1" smtClean="0"/>
              <a:t>stomate</a:t>
            </a:r>
            <a:r>
              <a:rPr lang="en-US" dirty="0" smtClean="0"/>
              <a:t>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337. Pea, snow.  Pod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338. Pea, snow.</a:t>
            </a:r>
            <a:r>
              <a:rPr lang="en-US" baseline="0" dirty="0" smtClean="0"/>
              <a:t>  V</a:t>
            </a:r>
            <a:r>
              <a:rPr lang="en-US" dirty="0" smtClean="0"/>
              <a:t>ascular tissue (vessels) in pod,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0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339. </a:t>
            </a:r>
            <a:r>
              <a:rPr lang="en-US" dirty="0" err="1" smtClean="0"/>
              <a:t>Pea,snow</a:t>
            </a:r>
            <a:r>
              <a:rPr lang="en-US" dirty="0" smtClean="0"/>
              <a:t>.</a:t>
            </a:r>
            <a:r>
              <a:rPr lang="en-US" baseline="0" dirty="0" smtClean="0"/>
              <a:t>  Vessels </a:t>
            </a:r>
            <a:r>
              <a:rPr lang="en-US" dirty="0" smtClean="0"/>
              <a:t>in pod,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340. Pea, snow.</a:t>
            </a:r>
            <a:r>
              <a:rPr lang="en-US" baseline="0" dirty="0" smtClean="0"/>
              <a:t> Vessels </a:t>
            </a:r>
            <a:r>
              <a:rPr lang="en-US" dirty="0" smtClean="0"/>
              <a:t>in pod,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341.</a:t>
            </a:r>
            <a:r>
              <a:rPr lang="en-US" baseline="0" dirty="0" smtClean="0"/>
              <a:t> </a:t>
            </a:r>
            <a:r>
              <a:rPr lang="en-US" dirty="0" smtClean="0"/>
              <a:t>Pea, snow.  Large parenchymal cells in pod,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342. Pea, snow.  Large pulp parenchymal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FB19-B1F7-DA45-8CD2-FC92CBB3427F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0296-4EF3-7047-848A-A4DCFB5C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Pea, Snow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95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square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square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square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seed coat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seed coat 40X b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vessels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vessels Sa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 stomata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673262" y="3440758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68537" y="592783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2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elongate cells 25X 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863762" y="4012258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85912" y="592783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6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stomate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759475" y="808239"/>
            <a:ext cx="711894" cy="57731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3471369" y="5694607"/>
            <a:ext cx="711894" cy="57731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vascular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vascular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vascular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 snow pod large pulpy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 snow pod pulpy cell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3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On-screen Show (4:3)</PresentationFormat>
  <Paragraphs>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2016-02-03T23:16:38Z</dcterms:created>
  <dcterms:modified xsi:type="dcterms:W3CDTF">2016-02-03T23:17:24Z</dcterms:modified>
</cp:coreProperties>
</file>